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04" r:id="rId6"/>
    <p:sldId id="307" r:id="rId7"/>
    <p:sldId id="281" r:id="rId8"/>
    <p:sldId id="282" r:id="rId9"/>
    <p:sldId id="314" r:id="rId10"/>
    <p:sldId id="315" r:id="rId11"/>
    <p:sldId id="317" r:id="rId12"/>
    <p:sldId id="318" r:id="rId13"/>
    <p:sldId id="319" r:id="rId14"/>
    <p:sldId id="297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622" autoAdjust="0"/>
    <p:restoredTop sz="95388" autoAdjust="0"/>
  </p:normalViewPr>
  <p:slideViewPr>
    <p:cSldViewPr snapToGrid="0" snapToObjects="1">
      <p:cViewPr>
        <p:scale>
          <a:sx n="100" d="100"/>
          <a:sy n="100" d="100"/>
        </p:scale>
        <p:origin x="-125" y="293"/>
      </p:cViewPr>
      <p:guideLst>
        <p:guide orient="horz" pos="2616"/>
        <p:guide orient="horz" pos="3264"/>
        <p:guide orient="horz"/>
        <p:guide orient="horz" pos="4008"/>
        <p:guide orient="horz" pos="2352"/>
        <p:guide orient="horz" pos="2448"/>
        <p:guide pos="6912"/>
        <p:guide pos="6696"/>
        <p:guide pos="2136"/>
        <p:guide pos="2760"/>
        <p:guide pos="3288"/>
        <p:guide pos="4032"/>
        <p:guide pos="4392"/>
        <p:guide pos="4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pPr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013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5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="" xmlns:a16="http://schemas.microsoft.com/office/drawing/2014/main" id="{BA5D5A72-CB6F-F8DE-E2C9-90459C8C3D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E66FD7FF-2869-7902-36B2-2B229AB9AB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B1457C88-4472-81CF-02AF-4421E0A308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D014917C-8694-B4A4-A211-0F31F00E24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A7DB6972-BB75-254A-BA88-C0C3E6E93B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="" xmlns:a16="http://schemas.microsoft.com/office/drawing/2014/main" id="{790E862E-398F-571C-EC2C-3D17164DE0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=""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=""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="" xmlns:a16="http://schemas.microsoft.com/office/drawing/2014/main" id="{D5595DD5-43B0-252F-8BC6-6B74340C5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="" xmlns:a16="http://schemas.microsoft.com/office/drawing/2014/main" id="{BC3A3767-6C5E-8188-0A49-955BBACE37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=""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=""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C6639AD7-128F-B39D-B45F-0F22A2C6D6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8479A23-C29C-C711-510C-05B69B8822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="" xmlns:a16="http://schemas.microsoft.com/office/drawing/2014/main" id="{F3DC42FA-4B8F-2EFC-CAB4-1CCAB93BEB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376CF4B8-1811-BD21-43A7-560AC4724F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30B7B4F0-D3BC-63DF-6429-F771BE5A32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=""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=""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AEF1F750-031C-BDB7-BD7B-9CBE17406F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FEB515B5-2D9F-58E1-6E3C-CCBF105D89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="" xmlns:a16="http://schemas.microsoft.com/office/drawing/2014/main" id="{5CCFEDF9-5B69-87BA-8A33-35033DA401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2C6B5F91-ABF5-D0B6-E43F-40CEDC3A6D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52D64F1-27B6-A1E5-4F44-A6029FAB30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A626DE4B-D4E5-B36A-89FA-7C0E87AFC3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95243571-BE64-3777-F992-88FC43A605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DFAE2CB-0EAD-E788-FCB7-FB12F69391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CAA6B609-D718-DB49-892F-7E49376CC9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5923D9E-9381-3D11-B31A-1BF5C97F35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=""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=""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0F297964-0B81-31DC-6D6D-1414832238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="" xmlns:a16="http://schemas.microsoft.com/office/drawing/2014/main" id="{EFFAEAD9-58A9-096B-C6D0-58F7AD08EB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537D12D-0FCA-3396-988D-452D3D526E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1710CE8-8A83-C0D3-623E-AFCC6C6A29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7AA66C80-37C3-6D28-7564-733A30B2CD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="" xmlns:a16="http://schemas.microsoft.com/office/drawing/2014/main" id="{D9DB7C23-E0CF-A75F-BFFD-4E7679AF4A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="" xmlns:a16="http://schemas.microsoft.com/office/drawing/2014/main" id="{4D62A0CC-A0CE-403A-A167-27225B2C60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="" xmlns:a16="http://schemas.microsoft.com/office/drawing/2014/main" id="{F8AD83DA-A293-6D56-F606-7C98C403A3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6F8B46B-EF6E-BC12-09E2-0F3B779197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D7B4F11-E150-473B-98F5-6E6AC96468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="" xmlns:a16="http://schemas.microsoft.com/office/drawing/2014/main" id="{A8E2FA61-C047-21BB-AA50-F84AD76854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="" xmlns:a16="http://schemas.microsoft.com/office/drawing/2014/main" id="{1A2791BA-760E-9FA5-8743-D0B699FC98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=""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="" xmlns:a16="http://schemas.microsoft.com/office/drawing/2014/main" id="{2A3EC91E-4089-D366-06D3-3E66F93DFA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="" xmlns:a16="http://schemas.microsoft.com/office/drawing/2014/main" id="{70F595E1-C910-3710-90E9-AF5FFCE058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="" xmlns:a16="http://schemas.microsoft.com/office/drawing/2014/main" id="{AA39EF58-54F1-4AC9-1D83-2E7DEEAAEA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="" xmlns:a16="http://schemas.microsoft.com/office/drawing/2014/main" id="{0C320934-59CC-4123-C7C1-FEEE89F30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="" xmlns:a16="http://schemas.microsoft.com/office/drawing/2014/main" id="{EC46DC71-C12A-96C8-3FE2-AA95AB58B3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=""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=""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=""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="" xmlns:a16="http://schemas.microsoft.com/office/drawing/2014/main" id="{CD2D664E-6702-6607-A37E-2E99614491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="" xmlns:a16="http://schemas.microsoft.com/office/drawing/2014/main" id="{951C5737-DF7E-D671-AC74-9E488335BC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F232A1E1-DD38-15EA-6CA1-A84950EC43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="" xmlns:a16="http://schemas.microsoft.com/office/drawing/2014/main" id="{B9036D42-A06F-E6EE-BB91-8BAF045198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="" xmlns:a16="http://schemas.microsoft.com/office/drawing/2014/main" id="{86E0540C-3355-A50D-AC61-047B54B70C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=""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=""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="" xmlns:a16="http://schemas.microsoft.com/office/drawing/2014/main" id="{3C7B0BB3-A5CA-7C72-DC39-AD00EC9096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="" xmlns:a16="http://schemas.microsoft.com/office/drawing/2014/main" id="{07871527-68A5-0A5C-F5A6-A80523BAC9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CEB118B3-9B06-AD11-738A-7A0651F98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0EA94262-504E-06F2-F383-E832C37B12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=""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=""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=""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=""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376CF4B8-1811-BD21-43A7-560AC4724F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30B7B4F0-D3BC-63DF-6429-F771BE5A32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B9152F76-E42E-3D76-6BDB-2FA0D69216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="" xmlns:a16="http://schemas.microsoft.com/office/drawing/2014/main" id="{ED0348C7-D83F-0AD7-2539-41219A7956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="" xmlns:a16="http://schemas.microsoft.com/office/drawing/2014/main" id="{E911AA2D-BE77-278D-CD2E-2EB3E180F3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="" xmlns:a16="http://schemas.microsoft.com/office/drawing/2014/main" id="{B6CE0BA6-C0FD-AC39-6C31-8477E0CAFD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="" xmlns:a16="http://schemas.microsoft.com/office/drawing/2014/main" id="{666AD1A4-36DE-12F3-BB78-BA678A5957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=""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28259CF0-6BC5-3693-6F49-C4489C07C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="" xmlns:a16="http://schemas.microsoft.com/office/drawing/2014/main" id="{9019DA73-2516-F3D2-ECDB-620C90483D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5665DA82-D253-8EC5-5DFB-F0266ED9FB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="" xmlns:a16="http://schemas.microsoft.com/office/drawing/2014/main" id="{A8B7F1F1-806C-8D65-7340-220A0C4653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E76518D4-6149-BA03-3BE5-6A13A792C1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=""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ru-RU" dirty="0" smtClean="0"/>
              <a:t>Система</a:t>
            </a:r>
            <a:br>
              <a:rPr lang="ru-RU" dirty="0" smtClean="0"/>
            </a:br>
            <a:r>
              <a:rPr lang="ru-RU" dirty="0" smtClean="0"/>
              <a:t>колледжа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28724" y="4968240"/>
            <a:ext cx="25269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chemeClr val="bg1"/>
                </a:solidFill>
              </a:rPr>
              <a:t>Работу выполнили</a:t>
            </a:r>
          </a:p>
          <a:p>
            <a:pPr algn="r"/>
            <a:r>
              <a:rPr lang="ru-RU" dirty="0" smtClean="0">
                <a:solidFill>
                  <a:schemeClr val="bg1"/>
                </a:solidFill>
              </a:rPr>
              <a:t>Студенты </a:t>
            </a:r>
            <a:r>
              <a:rPr lang="ru-RU" dirty="0" err="1" smtClean="0">
                <a:solidFill>
                  <a:schemeClr val="bg1"/>
                </a:solidFill>
              </a:rPr>
              <a:t>НКЭиВТ</a:t>
            </a:r>
            <a:endParaRPr lang="ru-RU" dirty="0" smtClean="0">
              <a:solidFill>
                <a:schemeClr val="bg1"/>
              </a:solidFill>
            </a:endParaRPr>
          </a:p>
          <a:p>
            <a:pPr algn="r"/>
            <a:r>
              <a:rPr lang="ru-RU" dirty="0" smtClean="0">
                <a:solidFill>
                  <a:schemeClr val="bg1"/>
                </a:solidFill>
              </a:rPr>
              <a:t>Группы 9ИС-320</a:t>
            </a:r>
          </a:p>
          <a:p>
            <a:pPr algn="r"/>
            <a:r>
              <a:rPr lang="ru-RU" dirty="0" smtClean="0">
                <a:solidFill>
                  <a:schemeClr val="bg1"/>
                </a:solidFill>
              </a:rPr>
              <a:t>Крамар Игорь</a:t>
            </a:r>
          </a:p>
          <a:p>
            <a:pPr algn="r"/>
            <a:r>
              <a:rPr lang="ru-RU" dirty="0" smtClean="0">
                <a:solidFill>
                  <a:schemeClr val="bg1"/>
                </a:solidFill>
              </a:rPr>
              <a:t>Христофорова Алёна</a:t>
            </a:r>
          </a:p>
          <a:p>
            <a:pPr algn="r"/>
            <a:r>
              <a:rPr lang="ru-RU" dirty="0" err="1" smtClean="0">
                <a:solidFill>
                  <a:schemeClr val="bg1"/>
                </a:solidFill>
              </a:rPr>
              <a:t>Котлубовский</a:t>
            </a:r>
            <a:r>
              <a:rPr lang="ru-RU" dirty="0" smtClean="0">
                <a:solidFill>
                  <a:schemeClr val="bg1"/>
                </a:solidFill>
              </a:rPr>
              <a:t> Антон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ru-RU" dirty="0" smtClean="0"/>
              <a:t>Используемая документация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76500" y="2491740"/>
            <a:ext cx="3781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Техническое задание</a:t>
            </a:r>
          </a:p>
          <a:p>
            <a:r>
              <a:rPr lang="ru-RU" dirty="0" smtClean="0"/>
              <a:t>Список черновых макетов</a:t>
            </a:r>
          </a:p>
          <a:p>
            <a:r>
              <a:rPr lang="ru-RU" dirty="0" smtClean="0"/>
              <a:t>Список </a:t>
            </a:r>
            <a:r>
              <a:rPr lang="ru-RU" dirty="0" err="1" smtClean="0"/>
              <a:t>тест-кейсов</a:t>
            </a:r>
            <a:endParaRPr lang="ru-RU" dirty="0" smtClean="0"/>
          </a:p>
          <a:p>
            <a:r>
              <a:rPr lang="ru-RU" dirty="0" smtClean="0"/>
              <a:t>Отчёт по тестированию</a:t>
            </a:r>
          </a:p>
          <a:p>
            <a:r>
              <a:rPr lang="ru-RU" dirty="0" smtClean="0"/>
              <a:t>Отчёт</a:t>
            </a:r>
            <a:r>
              <a:rPr lang="ru-RU" dirty="0" smtClean="0"/>
              <a:t>ы</a:t>
            </a:r>
            <a:r>
              <a:rPr lang="ru-RU" dirty="0" smtClean="0"/>
              <a:t> </a:t>
            </a:r>
            <a:r>
              <a:rPr lang="ru-RU" dirty="0" smtClean="0"/>
              <a:t>по созданию приложения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96999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7317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422"/>
            <a:ext cx="12192000" cy="596266"/>
          </a:xfrm>
        </p:spPr>
        <p:txBody>
          <a:bodyPr/>
          <a:lstStyle/>
          <a:p>
            <a:pPr algn="ctr"/>
            <a:r>
              <a:rPr lang="ru-RU" dirty="0" smtClean="0"/>
              <a:t>Начало работы</a:t>
            </a:r>
            <a:endParaRPr lang="en-US" dirty="0"/>
          </a:p>
        </p:txBody>
      </p:sp>
      <p:pic>
        <p:nvPicPr>
          <p:cNvPr id="5" name="Рисунок 4" descr="IqqbCJn_NI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6742"/>
            <a:ext cx="12192000" cy="55545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132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640"/>
            <a:ext cx="12192000" cy="853440"/>
          </a:xfrm>
        </p:spPr>
        <p:txBody>
          <a:bodyPr/>
          <a:lstStyle/>
          <a:p>
            <a:pPr algn="ctr"/>
            <a:r>
              <a:rPr lang="ru-RU" dirty="0" smtClean="0"/>
              <a:t>Макеты</a:t>
            </a:r>
            <a:endParaRPr lang="en-US" dirty="0"/>
          </a:p>
        </p:txBody>
      </p:sp>
      <p:pic>
        <p:nvPicPr>
          <p:cNvPr id="5" name="Рисунок 4" descr="ayoaxE0bQS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1" y="1456056"/>
            <a:ext cx="3079348" cy="2309511"/>
          </a:xfrm>
          <a:prstGeom prst="rect">
            <a:avLst/>
          </a:prstGeom>
        </p:spPr>
      </p:pic>
      <p:pic>
        <p:nvPicPr>
          <p:cNvPr id="6" name="Рисунок 5" descr="w_2-Ekm7EP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621" y="1456056"/>
            <a:ext cx="3704188" cy="2286179"/>
          </a:xfrm>
          <a:prstGeom prst="rect">
            <a:avLst/>
          </a:prstGeom>
        </p:spPr>
      </p:pic>
      <p:pic>
        <p:nvPicPr>
          <p:cNvPr id="8" name="Рисунок 7" descr="yiRpW0I2Vp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795" y="1456056"/>
            <a:ext cx="4488205" cy="228617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94955" y="4032624"/>
            <a:ext cx="4297045" cy="2419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4032624"/>
            <a:ext cx="4076700" cy="228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10621" y="4245984"/>
            <a:ext cx="4291014" cy="2419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90649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2868"/>
            <a:ext cx="12192000" cy="2159748"/>
          </a:xfrm>
        </p:spPr>
        <p:txBody>
          <a:bodyPr/>
          <a:lstStyle/>
          <a:p>
            <a:pPr algn="ctr"/>
            <a:r>
              <a:rPr lang="ru-RU" dirty="0" smtClean="0"/>
              <a:t>Экран приветствия и окно авторизации</a:t>
            </a:r>
            <a:endParaRPr lang="en-US" dirty="0"/>
          </a:p>
        </p:txBody>
      </p:sp>
      <p:pic>
        <p:nvPicPr>
          <p:cNvPr id="3" name="Рисунок 2" descr="snMXYoDiUo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1998226"/>
            <a:ext cx="5638800" cy="3088124"/>
          </a:xfrm>
          <a:prstGeom prst="rect">
            <a:avLst/>
          </a:prstGeom>
        </p:spPr>
      </p:pic>
      <p:pic>
        <p:nvPicPr>
          <p:cNvPr id="5" name="Рисунок 4" descr="Ctf2umTkFF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872" y="1882140"/>
            <a:ext cx="3949797" cy="38138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5292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6990" y="1066165"/>
            <a:ext cx="5244653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67740"/>
          </a:xfrm>
        </p:spPr>
        <p:txBody>
          <a:bodyPr/>
          <a:lstStyle/>
          <a:p>
            <a:pPr algn="ctr"/>
            <a:r>
              <a:rPr lang="ru-RU" dirty="0" smtClean="0"/>
              <a:t>Главное меню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06" y="1066165"/>
            <a:ext cx="5480367" cy="307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75627" y="3634105"/>
            <a:ext cx="5124534" cy="286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856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8219"/>
          </a:xfrm>
        </p:spPr>
        <p:txBody>
          <a:bodyPr/>
          <a:lstStyle/>
          <a:p>
            <a:pPr algn="ctr"/>
            <a:r>
              <a:rPr lang="ru-RU" dirty="0" smtClean="0"/>
              <a:t>Расписание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3" y="1844039"/>
            <a:ext cx="6373127" cy="3555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0749" y="1216821"/>
            <a:ext cx="6211251" cy="349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3171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967740"/>
          </a:xfrm>
        </p:spPr>
        <p:txBody>
          <a:bodyPr/>
          <a:lstStyle/>
          <a:p>
            <a:pPr algn="ctr"/>
            <a:r>
              <a:rPr lang="ru-RU" dirty="0" smtClean="0"/>
              <a:t>персонал</a:t>
            </a:r>
            <a:endParaRPr lang="en-US" dirty="0"/>
          </a:p>
        </p:txBody>
      </p:sp>
      <p:pic>
        <p:nvPicPr>
          <p:cNvPr id="3" name="Рисунок 2" descr="XDIlMY4onW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967741"/>
            <a:ext cx="9753600" cy="53492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859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81099"/>
          </a:xfrm>
        </p:spPr>
        <p:txBody>
          <a:bodyPr/>
          <a:lstStyle/>
          <a:p>
            <a:pPr algn="ctr"/>
            <a:r>
              <a:rPr lang="ru-RU" dirty="0" smtClean="0"/>
              <a:t>Помещение</a:t>
            </a:r>
            <a:endParaRPr lang="en-US" dirty="0"/>
          </a:p>
        </p:txBody>
      </p:sp>
      <p:pic>
        <p:nvPicPr>
          <p:cNvPr id="4" name="Рисунок 3" descr="IkMZsM3ulpQ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100"/>
            <a:ext cx="6714235" cy="3703320"/>
          </a:xfrm>
          <a:prstGeom prst="rect">
            <a:avLst/>
          </a:prstGeom>
        </p:spPr>
      </p:pic>
      <p:pic>
        <p:nvPicPr>
          <p:cNvPr id="5" name="Рисунок 4" descr="zLFfnourH_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1" y="1292013"/>
            <a:ext cx="6857999" cy="3755826"/>
          </a:xfrm>
          <a:prstGeom prst="rect">
            <a:avLst/>
          </a:prstGeom>
        </p:spPr>
      </p:pic>
      <p:pic>
        <p:nvPicPr>
          <p:cNvPr id="10242" name="Picture 2" descr="C:\Users\User\Pictures\Screenshots\Снимок экрана 2024-11-22 17121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2764" y="3723651"/>
            <a:ext cx="5153659" cy="31343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416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2960"/>
          </a:xfrm>
        </p:spPr>
        <p:txBody>
          <a:bodyPr/>
          <a:lstStyle/>
          <a:p>
            <a:pPr algn="ctr"/>
            <a:r>
              <a:rPr lang="ru-RU" dirty="0" smtClean="0"/>
              <a:t>оборудование</a:t>
            </a:r>
            <a:endParaRPr lang="en-US" dirty="0"/>
          </a:p>
        </p:txBody>
      </p:sp>
      <p:pic>
        <p:nvPicPr>
          <p:cNvPr id="4" name="Рисунок 3" descr="aliAKU5M0f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46760"/>
            <a:ext cx="9753600" cy="536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D7B7F6F-2C08-4296-B7AB-C2C3F42192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FA76D1-3C6D-40BC-A42D-496B6EDE8B8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</Words>
  <Application>Microsoft Office PowerPoint</Application>
  <PresentationFormat>Произвольный</PresentationFormat>
  <Paragraphs>22</Paragraphs>
  <Slides>11</Slides>
  <Notes>11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Custom</vt:lpstr>
      <vt:lpstr>Система колледжа</vt:lpstr>
      <vt:lpstr>Начало работы</vt:lpstr>
      <vt:lpstr>Макеты</vt:lpstr>
      <vt:lpstr>Экран приветствия и окно авторизации</vt:lpstr>
      <vt:lpstr>Главное меню</vt:lpstr>
      <vt:lpstr>Расписание</vt:lpstr>
      <vt:lpstr>персонал</vt:lpstr>
      <vt:lpstr>Помещение</vt:lpstr>
      <vt:lpstr>оборудование</vt:lpstr>
      <vt:lpstr>Используемая документация</vt:lpstr>
      <vt:lpstr>Спасибо за внимание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2023-12-10T16:20:53Z</dcterms:created>
  <dcterms:modified xsi:type="dcterms:W3CDTF">2024-11-23T03:01:04Z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